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6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Relationship Id="rId3" Type="http://schemas.openxmlformats.org/officeDocument/2006/relationships/image" Target="../media/image16.png"/><Relationship Id="rId4" Type="http://schemas.openxmlformats.org/officeDocument/2006/relationships/image" Target="../media/image6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6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26.png"/><Relationship Id="rId4" Type="http://schemas.openxmlformats.org/officeDocument/2006/relationships/image" Target="../media/image32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16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3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4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image" Target="../media/image7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Relationship Id="rId3" Type="http://schemas.openxmlformats.org/officeDocument/2006/relationships/image" Target="../media/image5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8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56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5.png"/><Relationship Id="rId3" Type="http://schemas.openxmlformats.org/officeDocument/2006/relationships/image" Target="../media/image78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7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1.png"/><Relationship Id="rId3" Type="http://schemas.openxmlformats.org/officeDocument/2006/relationships/image" Target="../media/image7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80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3.jpg"/><Relationship Id="rId8" Type="http://schemas.openxmlformats.org/officeDocument/2006/relationships/image" Target="../media/image82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